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03" r:id="rId5"/>
    <p:sldId id="260" r:id="rId6"/>
    <p:sldId id="261" r:id="rId7"/>
    <p:sldId id="262" r:id="rId8"/>
    <p:sldId id="264" r:id="rId9"/>
    <p:sldId id="304" r:id="rId10"/>
    <p:sldId id="30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91" r:id="rId26"/>
    <p:sldId id="292" r:id="rId27"/>
    <p:sldId id="295" r:id="rId28"/>
    <p:sldId id="296" r:id="rId29"/>
    <p:sldId id="297" r:id="rId30"/>
    <p:sldId id="298" r:id="rId31"/>
    <p:sldId id="299" r:id="rId32"/>
    <p:sldId id="301" r:id="rId33"/>
    <p:sldId id="306" r:id="rId34"/>
    <p:sldId id="307" r:id="rId35"/>
    <p:sldId id="310" r:id="rId36"/>
    <p:sldId id="309" r:id="rId37"/>
    <p:sldId id="308" r:id="rId38"/>
    <p:sldId id="342" r:id="rId39"/>
    <p:sldId id="317" r:id="rId40"/>
    <p:sldId id="311" r:id="rId41"/>
    <p:sldId id="312" r:id="rId42"/>
    <p:sldId id="313" r:id="rId43"/>
    <p:sldId id="314" r:id="rId44"/>
    <p:sldId id="315" r:id="rId45"/>
    <p:sldId id="316" r:id="rId46"/>
    <p:sldId id="318" r:id="rId47"/>
    <p:sldId id="319" r:id="rId48"/>
    <p:sldId id="320" r:id="rId49"/>
    <p:sldId id="338" r:id="rId50"/>
    <p:sldId id="321" r:id="rId51"/>
    <p:sldId id="326" r:id="rId52"/>
    <p:sldId id="325" r:id="rId53"/>
    <p:sldId id="324" r:id="rId54"/>
    <p:sldId id="323" r:id="rId55"/>
    <p:sldId id="331" r:id="rId56"/>
    <p:sldId id="329" r:id="rId57"/>
    <p:sldId id="328" r:id="rId58"/>
    <p:sldId id="327" r:id="rId59"/>
    <p:sldId id="339" r:id="rId60"/>
    <p:sldId id="340" r:id="rId61"/>
    <p:sldId id="334" r:id="rId62"/>
    <p:sldId id="322" r:id="rId63"/>
    <p:sldId id="332" r:id="rId64"/>
    <p:sldId id="333" r:id="rId65"/>
    <p:sldId id="337" r:id="rId66"/>
    <p:sldId id="336" r:id="rId67"/>
    <p:sldId id="341" r:id="rId68"/>
    <p:sldId id="343" r:id="rId69"/>
    <p:sldId id="335" r:id="rId70"/>
    <p:sldId id="302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77" autoAdjust="0"/>
    <p:restoredTop sz="94660"/>
  </p:normalViewPr>
  <p:slideViewPr>
    <p:cSldViewPr snapToGrid="0">
      <p:cViewPr>
        <p:scale>
          <a:sx n="150" d="100"/>
          <a:sy n="150" d="100"/>
        </p:scale>
        <p:origin x="202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66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380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00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1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0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92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0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83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18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36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89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75771-3074-4C10-A2A9-C5093BA25348}" type="datetimeFigureOut">
              <a:rPr lang="ru-RU" smtClean="0"/>
              <a:t>11.07.2019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C3DE5-EB9D-428A-A19B-35C1D089D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09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8100"/>
            <a:ext cx="6777990" cy="67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99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821"/>
            <a:ext cx="9144000" cy="51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3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345"/>
            <a:ext cx="9144000" cy="51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4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76"/>
            <a:ext cx="9144000" cy="64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3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76"/>
            <a:ext cx="9144000" cy="64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2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88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76"/>
            <a:ext cx="9144000" cy="64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76"/>
            <a:ext cx="9144000" cy="64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88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0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26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231"/>
            <a:ext cx="9144000" cy="51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2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88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5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24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5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08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1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76"/>
            <a:ext cx="9144000" cy="64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76"/>
            <a:ext cx="9144000" cy="64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71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9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80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1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29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76"/>
            <a:ext cx="9144000" cy="64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69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88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7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821"/>
            <a:ext cx="9144000" cy="51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8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964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1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821"/>
            <a:ext cx="9144000" cy="51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4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821"/>
            <a:ext cx="9144000" cy="51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52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964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25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ik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247" y="1150937"/>
            <a:ext cx="6924791" cy="389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107"/>
            <a:ext cx="9144000" cy="51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085"/>
            <a:ext cx="9144000" cy="51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57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9" r="8047" b="7042"/>
          <a:stretch/>
        </p:blipFill>
        <p:spPr>
          <a:xfrm>
            <a:off x="-1" y="339091"/>
            <a:ext cx="9160493" cy="61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79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9140190" cy="60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33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96" y="45720"/>
            <a:ext cx="4756808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97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3" y="266700"/>
            <a:ext cx="8443034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35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8" y="339090"/>
            <a:ext cx="8229784" cy="61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50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68" y="0"/>
            <a:ext cx="5385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76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8" y="1036320"/>
            <a:ext cx="9163456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77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3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4" y="0"/>
            <a:ext cx="7242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3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чень прикольная реклама Audi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6930" y="1469019"/>
            <a:ext cx="5119370" cy="38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2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19"/>
            <a:ext cx="9144000" cy="6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15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144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4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28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16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107"/>
            <a:ext cx="9144000" cy="51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0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130"/>
            <a:ext cx="914400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16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2" y="952500"/>
            <a:ext cx="8744374" cy="49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90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" y="899160"/>
            <a:ext cx="8994984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20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" y="899160"/>
            <a:ext cx="8994998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82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" y="872490"/>
            <a:ext cx="9089826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45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AR_кей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896" y="85232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3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345"/>
            <a:ext cx="9144000" cy="51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821"/>
            <a:ext cx="9144000" cy="51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9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" y="0"/>
            <a:ext cx="9136382" cy="61047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398"/>
            <a:ext cx="9144000" cy="15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1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" y="842011"/>
            <a:ext cx="9106204" cy="517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1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" y="396241"/>
            <a:ext cx="9103968" cy="60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92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7" y="377191"/>
            <a:ext cx="9161154" cy="61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83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" y="868680"/>
            <a:ext cx="9108834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6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" y="66675"/>
            <a:ext cx="806958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367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03"/>
            <a:ext cx="9144000" cy="64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3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03"/>
            <a:ext cx="9144000" cy="64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574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022"/>
            <a:ext cx="9144000" cy="646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821"/>
            <a:ext cx="9144000" cy="51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4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821"/>
            <a:ext cx="9144000" cy="51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2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76"/>
            <a:ext cx="9144000" cy="64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8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345"/>
            <a:ext cx="9144000" cy="51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466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0</Words>
  <Application>Microsoft Office PowerPoint</Application>
  <PresentationFormat>Экран (4:3)</PresentationFormat>
  <Paragraphs>0</Paragraphs>
  <Slides>70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RePack by Diakov</cp:lastModifiedBy>
  <cp:revision>24</cp:revision>
  <dcterms:created xsi:type="dcterms:W3CDTF">2019-05-21T07:19:11Z</dcterms:created>
  <dcterms:modified xsi:type="dcterms:W3CDTF">2019-07-11T15:36:35Z</dcterms:modified>
</cp:coreProperties>
</file>